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Niestandardowy</PresentationFormat>
  <Paragraphs>19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5</cp:revision>
  <dcterms:created xsi:type="dcterms:W3CDTF">2018-12-02T13:14:09Z</dcterms:created>
  <dcterms:modified xsi:type="dcterms:W3CDTF">2019-01-05T15:14:13Z</dcterms:modified>
</cp:coreProperties>
</file>